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3" r:id="rId4"/>
    <p:sldId id="262" r:id="rId5"/>
    <p:sldId id="267" r:id="rId6"/>
    <p:sldId id="268" r:id="rId7"/>
    <p:sldId id="273" r:id="rId8"/>
    <p:sldId id="274" r:id="rId9"/>
    <p:sldId id="27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65"/>
            <p14:sldId id="263"/>
            <p14:sldId id="262"/>
          </p14:sldIdLst>
        </p14:section>
        <p14:section name="github-header" id="{2299AE42-6A03-44B5-88DC-23F31134BD38}">
          <p14:sldIdLst>
            <p14:sldId id="267"/>
            <p14:sldId id="268"/>
            <p14:sldId id="273"/>
            <p14:sldId id="274"/>
            <p14:sldId id="271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02B"/>
    <a:srgbClr val="4E148C"/>
    <a:srgbClr val="5A189A"/>
    <a:srgbClr val="9D4EDD"/>
    <a:srgbClr val="240046"/>
    <a:srgbClr val="FDC500"/>
    <a:srgbClr val="E0AAFF"/>
    <a:srgbClr val="C0FDFF"/>
    <a:srgbClr val="2C0735"/>
    <a:srgbClr val="9B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3D3E7-5518-44F8-8186-31A285105760}" v="169" dt="2023-02-04T00:54:10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DDDA6DE8-C7C3-138A-C4A5-44EACC0E7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2" b="36226"/>
          <a:stretch/>
        </p:blipFill>
        <p:spPr>
          <a:xfrm>
            <a:off x="-73467" y="-159657"/>
            <a:ext cx="12348202" cy="71410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BD9C89-0770-C395-0B69-47A632C9022F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0CF69E-DF51-708D-67A0-528444AE9C11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61109-80C1-4F61-A965-65E88BC35B0B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Google Shape;35601;p55">
              <a:extLst>
                <a:ext uri="{FF2B5EF4-FFF2-40B4-BE49-F238E27FC236}">
                  <a16:creationId xmlns:a16="http://schemas.microsoft.com/office/drawing/2014/main" id="{32B351B9-A847-D911-034A-5DF82D164F68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5635;p55">
              <a:extLst>
                <a:ext uri="{FF2B5EF4-FFF2-40B4-BE49-F238E27FC236}">
                  <a16:creationId xmlns:a16="http://schemas.microsoft.com/office/drawing/2014/main" id="{2A97AFD1-DB96-5CBD-D562-86EE72586616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36;p55">
              <a:extLst>
                <a:ext uri="{FF2B5EF4-FFF2-40B4-BE49-F238E27FC236}">
                  <a16:creationId xmlns:a16="http://schemas.microsoft.com/office/drawing/2014/main" id="{8E961FA4-96B6-BD21-0EFC-B7355F36C33C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37;p55">
              <a:extLst>
                <a:ext uri="{FF2B5EF4-FFF2-40B4-BE49-F238E27FC236}">
                  <a16:creationId xmlns:a16="http://schemas.microsoft.com/office/drawing/2014/main" id="{2514DC02-7559-6070-EC0C-7C19347B68DF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38;p55">
              <a:extLst>
                <a:ext uri="{FF2B5EF4-FFF2-40B4-BE49-F238E27FC236}">
                  <a16:creationId xmlns:a16="http://schemas.microsoft.com/office/drawing/2014/main" id="{6DFF780A-3F7D-FF19-A143-A6E85473A9B5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39;p55">
              <a:extLst>
                <a:ext uri="{FF2B5EF4-FFF2-40B4-BE49-F238E27FC236}">
                  <a16:creationId xmlns:a16="http://schemas.microsoft.com/office/drawing/2014/main" id="{BEF93E92-34F4-4476-921F-EEC1B2DFBF68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40;p55">
              <a:extLst>
                <a:ext uri="{FF2B5EF4-FFF2-40B4-BE49-F238E27FC236}">
                  <a16:creationId xmlns:a16="http://schemas.microsoft.com/office/drawing/2014/main" id="{DE28D2EF-48D6-9886-A61D-7F915E7EF0ED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1;p55">
              <a:extLst>
                <a:ext uri="{FF2B5EF4-FFF2-40B4-BE49-F238E27FC236}">
                  <a16:creationId xmlns:a16="http://schemas.microsoft.com/office/drawing/2014/main" id="{3A1B6991-E285-5CF3-7818-7B35E92E6AE3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2;p55">
              <a:extLst>
                <a:ext uri="{FF2B5EF4-FFF2-40B4-BE49-F238E27FC236}">
                  <a16:creationId xmlns:a16="http://schemas.microsoft.com/office/drawing/2014/main" id="{4BFDB4F8-EF1D-05F9-CE70-33FB6C8B33E5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3;p55">
              <a:extLst>
                <a:ext uri="{FF2B5EF4-FFF2-40B4-BE49-F238E27FC236}">
                  <a16:creationId xmlns:a16="http://schemas.microsoft.com/office/drawing/2014/main" id="{7927B52D-DF6F-13B6-FA45-153868F36A4F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4;p55">
              <a:extLst>
                <a:ext uri="{FF2B5EF4-FFF2-40B4-BE49-F238E27FC236}">
                  <a16:creationId xmlns:a16="http://schemas.microsoft.com/office/drawing/2014/main" id="{B936F06A-E855-8728-6919-1254D4BF9C1F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45;p55">
              <a:extLst>
                <a:ext uri="{FF2B5EF4-FFF2-40B4-BE49-F238E27FC236}">
                  <a16:creationId xmlns:a16="http://schemas.microsoft.com/office/drawing/2014/main" id="{3F09BE58-7FE8-B0D0-E5BF-6C0CB8715615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46;p55">
              <a:extLst>
                <a:ext uri="{FF2B5EF4-FFF2-40B4-BE49-F238E27FC236}">
                  <a16:creationId xmlns:a16="http://schemas.microsoft.com/office/drawing/2014/main" id="{7FA7E104-CDB6-D861-7B1D-50C940AB106E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47;p55">
              <a:extLst>
                <a:ext uri="{FF2B5EF4-FFF2-40B4-BE49-F238E27FC236}">
                  <a16:creationId xmlns:a16="http://schemas.microsoft.com/office/drawing/2014/main" id="{2A530F5D-AE2F-7476-509B-1D02F7CE76F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8;p55">
              <a:extLst>
                <a:ext uri="{FF2B5EF4-FFF2-40B4-BE49-F238E27FC236}">
                  <a16:creationId xmlns:a16="http://schemas.microsoft.com/office/drawing/2014/main" id="{20B6B16D-50FC-9537-9DD6-EE83AE1B6224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9;p55">
              <a:extLst>
                <a:ext uri="{FF2B5EF4-FFF2-40B4-BE49-F238E27FC236}">
                  <a16:creationId xmlns:a16="http://schemas.microsoft.com/office/drawing/2014/main" id="{CD2229B4-D82A-371D-94BC-E783BEBE74EF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5650;p55">
              <a:extLst>
                <a:ext uri="{FF2B5EF4-FFF2-40B4-BE49-F238E27FC236}">
                  <a16:creationId xmlns:a16="http://schemas.microsoft.com/office/drawing/2014/main" id="{1C61F39E-3211-B294-61B7-620FB6DC67F1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5651;p55">
              <a:extLst>
                <a:ext uri="{FF2B5EF4-FFF2-40B4-BE49-F238E27FC236}">
                  <a16:creationId xmlns:a16="http://schemas.microsoft.com/office/drawing/2014/main" id="{6698142C-1FA1-C4F1-BC55-239CF3A46944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5652;p55">
              <a:extLst>
                <a:ext uri="{FF2B5EF4-FFF2-40B4-BE49-F238E27FC236}">
                  <a16:creationId xmlns:a16="http://schemas.microsoft.com/office/drawing/2014/main" id="{EE5CDD99-EB9A-9F3F-D0A1-2D339DC73413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5648;p55">
              <a:extLst>
                <a:ext uri="{FF2B5EF4-FFF2-40B4-BE49-F238E27FC236}">
                  <a16:creationId xmlns:a16="http://schemas.microsoft.com/office/drawing/2014/main" id="{8E4FBAD9-345A-077E-AA38-B3E07B73140B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5648;p55">
              <a:extLst>
                <a:ext uri="{FF2B5EF4-FFF2-40B4-BE49-F238E27FC236}">
                  <a16:creationId xmlns:a16="http://schemas.microsoft.com/office/drawing/2014/main" id="{A23507CF-208E-75C2-87E0-34DD5E6CBFF7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1D1A65-19C4-75FA-0230-C2CDDA357A34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89F255DB-B2AD-84E0-118F-0FAABDF21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34" name="Google Shape;2898;p34">
                  <a:extLst>
                    <a:ext uri="{FF2B5EF4-FFF2-40B4-BE49-F238E27FC236}">
                      <a16:creationId xmlns:a16="http://schemas.microsoft.com/office/drawing/2014/main" id="{E359A167-3308-8A5B-6365-98D73831CECD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8;p34">
                  <a:extLst>
                    <a:ext uri="{FF2B5EF4-FFF2-40B4-BE49-F238E27FC236}">
                      <a16:creationId xmlns:a16="http://schemas.microsoft.com/office/drawing/2014/main" id="{389E977A-01E0-6D82-D57E-80C938B1D4B4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899;p34">
                  <a:extLst>
                    <a:ext uri="{FF2B5EF4-FFF2-40B4-BE49-F238E27FC236}">
                      <a16:creationId xmlns:a16="http://schemas.microsoft.com/office/drawing/2014/main" id="{7ABE473D-672C-3199-35E3-435ED977F83C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0;p34">
                  <a:extLst>
                    <a:ext uri="{FF2B5EF4-FFF2-40B4-BE49-F238E27FC236}">
                      <a16:creationId xmlns:a16="http://schemas.microsoft.com/office/drawing/2014/main" id="{514CA03E-9BB5-206B-DE9D-26B14591A657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1;p34">
                  <a:extLst>
                    <a:ext uri="{FF2B5EF4-FFF2-40B4-BE49-F238E27FC236}">
                      <a16:creationId xmlns:a16="http://schemas.microsoft.com/office/drawing/2014/main" id="{6AB5B29B-EDE1-D047-7AEF-0930DD845EC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2;p34">
                  <a:extLst>
                    <a:ext uri="{FF2B5EF4-FFF2-40B4-BE49-F238E27FC236}">
                      <a16:creationId xmlns:a16="http://schemas.microsoft.com/office/drawing/2014/main" id="{E24DD4EC-ABF8-F2D7-A58D-296A2CC8AC3D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2903;p34">
                  <a:extLst>
                    <a:ext uri="{FF2B5EF4-FFF2-40B4-BE49-F238E27FC236}">
                      <a16:creationId xmlns:a16="http://schemas.microsoft.com/office/drawing/2014/main" id="{8FF2CBF4-D744-F6E3-3F04-A73B1BC5102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04;p34">
                  <a:extLst>
                    <a:ext uri="{FF2B5EF4-FFF2-40B4-BE49-F238E27FC236}">
                      <a16:creationId xmlns:a16="http://schemas.microsoft.com/office/drawing/2014/main" id="{C3090FE1-776A-87E7-AB10-8747C40B9FB0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05;p34">
                  <a:extLst>
                    <a:ext uri="{FF2B5EF4-FFF2-40B4-BE49-F238E27FC236}">
                      <a16:creationId xmlns:a16="http://schemas.microsoft.com/office/drawing/2014/main" id="{2FF22686-315B-B125-80DA-2D1F0435AFFE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06;p34">
                  <a:extLst>
                    <a:ext uri="{FF2B5EF4-FFF2-40B4-BE49-F238E27FC236}">
                      <a16:creationId xmlns:a16="http://schemas.microsoft.com/office/drawing/2014/main" id="{5490EC1F-CDE4-6494-F933-868D1F117F10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07;p34">
                  <a:extLst>
                    <a:ext uri="{FF2B5EF4-FFF2-40B4-BE49-F238E27FC236}">
                      <a16:creationId xmlns:a16="http://schemas.microsoft.com/office/drawing/2014/main" id="{30915874-6263-CD44-84E2-001A766C08A1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10;p34">
                  <a:extLst>
                    <a:ext uri="{FF2B5EF4-FFF2-40B4-BE49-F238E27FC236}">
                      <a16:creationId xmlns:a16="http://schemas.microsoft.com/office/drawing/2014/main" id="{7EFA5E5F-304E-B1AB-DB6E-55A9CA70CFD5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11;p34">
                  <a:extLst>
                    <a:ext uri="{FF2B5EF4-FFF2-40B4-BE49-F238E27FC236}">
                      <a16:creationId xmlns:a16="http://schemas.microsoft.com/office/drawing/2014/main" id="{E4DC32DA-764C-93EA-2A17-7091415123BB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12;p34">
                  <a:extLst>
                    <a:ext uri="{FF2B5EF4-FFF2-40B4-BE49-F238E27FC236}">
                      <a16:creationId xmlns:a16="http://schemas.microsoft.com/office/drawing/2014/main" id="{EC572684-73EF-A4EF-0D7D-3F51A16E0185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CD1B933A-9E50-F80C-530F-E9028F784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Google Shape;2909;p34">
                <a:extLst>
                  <a:ext uri="{FF2B5EF4-FFF2-40B4-BE49-F238E27FC236}">
                    <a16:creationId xmlns:a16="http://schemas.microsoft.com/office/drawing/2014/main" id="{4EAED1BD-7C58-F830-F00C-F86BE5D9214D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4D743DDC-27B1-A7FC-550D-454DA2FA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F9A535B7-E3D9-9FCF-56BA-3FDCF32E27AC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554A9B-82C0-84B1-0323-7156E8F1B52A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B22E9C-9C85-BA92-270F-78CD1C6A4CAE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Google Shape;35601;p55">
              <a:extLst>
                <a:ext uri="{FF2B5EF4-FFF2-40B4-BE49-F238E27FC236}">
                  <a16:creationId xmlns:a16="http://schemas.microsoft.com/office/drawing/2014/main" id="{28CF6D60-3F0C-427F-5683-7EDE440810CF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5635;p55">
              <a:extLst>
                <a:ext uri="{FF2B5EF4-FFF2-40B4-BE49-F238E27FC236}">
                  <a16:creationId xmlns:a16="http://schemas.microsoft.com/office/drawing/2014/main" id="{8DEA2B89-DE47-EF3F-8BF8-8F87D503C942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5636;p55">
              <a:extLst>
                <a:ext uri="{FF2B5EF4-FFF2-40B4-BE49-F238E27FC236}">
                  <a16:creationId xmlns:a16="http://schemas.microsoft.com/office/drawing/2014/main" id="{5D95730A-01FB-B207-27E4-F6E8288C1A9B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5637;p55">
              <a:extLst>
                <a:ext uri="{FF2B5EF4-FFF2-40B4-BE49-F238E27FC236}">
                  <a16:creationId xmlns:a16="http://schemas.microsoft.com/office/drawing/2014/main" id="{ED503A19-C98B-4A5A-7570-2B5652C019F7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5638;p55">
              <a:extLst>
                <a:ext uri="{FF2B5EF4-FFF2-40B4-BE49-F238E27FC236}">
                  <a16:creationId xmlns:a16="http://schemas.microsoft.com/office/drawing/2014/main" id="{25E5F04F-1C51-DCDF-DC6B-DDB3E2EF5B70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5639;p55">
              <a:extLst>
                <a:ext uri="{FF2B5EF4-FFF2-40B4-BE49-F238E27FC236}">
                  <a16:creationId xmlns:a16="http://schemas.microsoft.com/office/drawing/2014/main" id="{EBF8137A-0E90-14AD-76E7-A60E03CBC2BF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5640;p55">
              <a:extLst>
                <a:ext uri="{FF2B5EF4-FFF2-40B4-BE49-F238E27FC236}">
                  <a16:creationId xmlns:a16="http://schemas.microsoft.com/office/drawing/2014/main" id="{F8F0D05E-013E-DD1B-6CE2-76B29A30B4BA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5641;p55">
              <a:extLst>
                <a:ext uri="{FF2B5EF4-FFF2-40B4-BE49-F238E27FC236}">
                  <a16:creationId xmlns:a16="http://schemas.microsoft.com/office/drawing/2014/main" id="{CFA0B1F6-051E-5666-49CB-75E5E306A409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5642;p55">
              <a:extLst>
                <a:ext uri="{FF2B5EF4-FFF2-40B4-BE49-F238E27FC236}">
                  <a16:creationId xmlns:a16="http://schemas.microsoft.com/office/drawing/2014/main" id="{9F738642-024E-2C97-F714-2E39632E10F2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5643;p55">
              <a:extLst>
                <a:ext uri="{FF2B5EF4-FFF2-40B4-BE49-F238E27FC236}">
                  <a16:creationId xmlns:a16="http://schemas.microsoft.com/office/drawing/2014/main" id="{D5469570-5567-5619-A0F1-5075BDB431F4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35644;p55">
              <a:extLst>
                <a:ext uri="{FF2B5EF4-FFF2-40B4-BE49-F238E27FC236}">
                  <a16:creationId xmlns:a16="http://schemas.microsoft.com/office/drawing/2014/main" id="{624B7F84-87A3-B63F-0E7F-38CA7F9594D6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35645;p55">
              <a:extLst>
                <a:ext uri="{FF2B5EF4-FFF2-40B4-BE49-F238E27FC236}">
                  <a16:creationId xmlns:a16="http://schemas.microsoft.com/office/drawing/2014/main" id="{083D7B27-EE7C-0F7E-2DDE-A13AFFEAE4B8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35646;p55">
              <a:extLst>
                <a:ext uri="{FF2B5EF4-FFF2-40B4-BE49-F238E27FC236}">
                  <a16:creationId xmlns:a16="http://schemas.microsoft.com/office/drawing/2014/main" id="{BEBBB4CA-DFEB-E1D9-8FE2-8EA2261DB474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35647;p55">
              <a:extLst>
                <a:ext uri="{FF2B5EF4-FFF2-40B4-BE49-F238E27FC236}">
                  <a16:creationId xmlns:a16="http://schemas.microsoft.com/office/drawing/2014/main" id="{F10BD5CE-05D0-8A86-2D4C-FD2CCFBFBBC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35648;p55">
              <a:extLst>
                <a:ext uri="{FF2B5EF4-FFF2-40B4-BE49-F238E27FC236}">
                  <a16:creationId xmlns:a16="http://schemas.microsoft.com/office/drawing/2014/main" id="{C29C4A21-F559-9BF7-5678-4DDC48B6C2E0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35649;p55">
              <a:extLst>
                <a:ext uri="{FF2B5EF4-FFF2-40B4-BE49-F238E27FC236}">
                  <a16:creationId xmlns:a16="http://schemas.microsoft.com/office/drawing/2014/main" id="{A27AB3D3-131F-B564-EDF6-D7CC9F92A613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35650;p55">
              <a:extLst>
                <a:ext uri="{FF2B5EF4-FFF2-40B4-BE49-F238E27FC236}">
                  <a16:creationId xmlns:a16="http://schemas.microsoft.com/office/drawing/2014/main" id="{4DF17DE1-0560-D42A-02BE-09F1D3C7C6E6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35651;p55">
              <a:extLst>
                <a:ext uri="{FF2B5EF4-FFF2-40B4-BE49-F238E27FC236}">
                  <a16:creationId xmlns:a16="http://schemas.microsoft.com/office/drawing/2014/main" id="{C4A5F0AD-E69B-F1DA-99DA-2AA47B4280DC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35652;p55">
              <a:extLst>
                <a:ext uri="{FF2B5EF4-FFF2-40B4-BE49-F238E27FC236}">
                  <a16:creationId xmlns:a16="http://schemas.microsoft.com/office/drawing/2014/main" id="{15DB1731-FB7A-4DF0-2871-AD86259372A1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35648;p55">
              <a:extLst>
                <a:ext uri="{FF2B5EF4-FFF2-40B4-BE49-F238E27FC236}">
                  <a16:creationId xmlns:a16="http://schemas.microsoft.com/office/drawing/2014/main" id="{FFE90829-7343-7F4D-607E-48264F366FD1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35648;p55">
              <a:extLst>
                <a:ext uri="{FF2B5EF4-FFF2-40B4-BE49-F238E27FC236}">
                  <a16:creationId xmlns:a16="http://schemas.microsoft.com/office/drawing/2014/main" id="{D703D56B-C27C-C756-6B53-9C5FE78417EF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FE7391A-4B77-DA56-5977-514CEFB809A3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1036" name="Google Shape;2897;p34">
                <a:extLst>
                  <a:ext uri="{FF2B5EF4-FFF2-40B4-BE49-F238E27FC236}">
                    <a16:creationId xmlns:a16="http://schemas.microsoft.com/office/drawing/2014/main" id="{D1513B1F-CEC9-89E3-7A7D-2496661ECE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1039" name="Google Shape;2898;p34">
                  <a:extLst>
                    <a:ext uri="{FF2B5EF4-FFF2-40B4-BE49-F238E27FC236}">
                      <a16:creationId xmlns:a16="http://schemas.microsoft.com/office/drawing/2014/main" id="{542EBA66-C9EF-E150-3CB9-FB5A328A6E39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2908;p34">
                  <a:extLst>
                    <a:ext uri="{FF2B5EF4-FFF2-40B4-BE49-F238E27FC236}">
                      <a16:creationId xmlns:a16="http://schemas.microsoft.com/office/drawing/2014/main" id="{CD1744C8-1A0D-476B-FC4B-BDCCDAEEC111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2899;p34">
                  <a:extLst>
                    <a:ext uri="{FF2B5EF4-FFF2-40B4-BE49-F238E27FC236}">
                      <a16:creationId xmlns:a16="http://schemas.microsoft.com/office/drawing/2014/main" id="{86A19465-9F71-9E5A-7865-2A3B920A9E55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2900;p34">
                  <a:extLst>
                    <a:ext uri="{FF2B5EF4-FFF2-40B4-BE49-F238E27FC236}">
                      <a16:creationId xmlns:a16="http://schemas.microsoft.com/office/drawing/2014/main" id="{B4414F3F-1FB3-CBEC-D7CA-FB735B0F4AD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2901;p34">
                  <a:extLst>
                    <a:ext uri="{FF2B5EF4-FFF2-40B4-BE49-F238E27FC236}">
                      <a16:creationId xmlns:a16="http://schemas.microsoft.com/office/drawing/2014/main" id="{DC9CE329-2478-3FEA-A0F3-6E3DC756B4D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2902;p34">
                  <a:extLst>
                    <a:ext uri="{FF2B5EF4-FFF2-40B4-BE49-F238E27FC236}">
                      <a16:creationId xmlns:a16="http://schemas.microsoft.com/office/drawing/2014/main" id="{B26A5D54-0CDD-97D1-4D4B-BC8CF10A417F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5" name="Google Shape;2903;p34">
                  <a:extLst>
                    <a:ext uri="{FF2B5EF4-FFF2-40B4-BE49-F238E27FC236}">
                      <a16:creationId xmlns:a16="http://schemas.microsoft.com/office/drawing/2014/main" id="{C0B1A35B-13D8-BBEA-6461-195CAFC64E9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2904;p34">
                  <a:extLst>
                    <a:ext uri="{FF2B5EF4-FFF2-40B4-BE49-F238E27FC236}">
                      <a16:creationId xmlns:a16="http://schemas.microsoft.com/office/drawing/2014/main" id="{BD8B18EA-6396-9D7F-DCA8-F5E269EE4422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2905;p34">
                  <a:extLst>
                    <a:ext uri="{FF2B5EF4-FFF2-40B4-BE49-F238E27FC236}">
                      <a16:creationId xmlns:a16="http://schemas.microsoft.com/office/drawing/2014/main" id="{E2FA8403-0753-436F-5AF2-4DFDD8A50D91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2906;p34">
                  <a:extLst>
                    <a:ext uri="{FF2B5EF4-FFF2-40B4-BE49-F238E27FC236}">
                      <a16:creationId xmlns:a16="http://schemas.microsoft.com/office/drawing/2014/main" id="{EF9B3363-8CB4-1B65-3B60-1821040DCCB7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2907;p34">
                  <a:extLst>
                    <a:ext uri="{FF2B5EF4-FFF2-40B4-BE49-F238E27FC236}">
                      <a16:creationId xmlns:a16="http://schemas.microsoft.com/office/drawing/2014/main" id="{77BC20D4-6A5C-BE82-CC92-C7836159E0B4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2910;p34">
                  <a:extLst>
                    <a:ext uri="{FF2B5EF4-FFF2-40B4-BE49-F238E27FC236}">
                      <a16:creationId xmlns:a16="http://schemas.microsoft.com/office/drawing/2014/main" id="{0412F26D-7311-603C-0337-7BF40365F20C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2911;p34">
                  <a:extLst>
                    <a:ext uri="{FF2B5EF4-FFF2-40B4-BE49-F238E27FC236}">
                      <a16:creationId xmlns:a16="http://schemas.microsoft.com/office/drawing/2014/main" id="{5A052E93-4EB9-3AC7-B2FB-DCF5FB23B11A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2912;p34">
                  <a:extLst>
                    <a:ext uri="{FF2B5EF4-FFF2-40B4-BE49-F238E27FC236}">
                      <a16:creationId xmlns:a16="http://schemas.microsoft.com/office/drawing/2014/main" id="{E1B3D2D9-173F-EAD8-78AF-317893ABDED2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037" name="Picture 8">
                <a:extLst>
                  <a:ext uri="{FF2B5EF4-FFF2-40B4-BE49-F238E27FC236}">
                    <a16:creationId xmlns:a16="http://schemas.microsoft.com/office/drawing/2014/main" id="{36D69621-5B61-330F-2F19-CCAA5C8C9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8" name="Google Shape;2909;p34">
                <a:extLst>
                  <a:ext uri="{FF2B5EF4-FFF2-40B4-BE49-F238E27FC236}">
                    <a16:creationId xmlns:a16="http://schemas.microsoft.com/office/drawing/2014/main" id="{70AF2BAF-5E60-A816-2FE4-5A58CA44E2A2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46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AC84E45-4609-9108-3510-D8669A122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908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covered in clouds&#10;&#10;Description automatically generated with medium confidence">
            <a:extLst>
              <a:ext uri="{FF2B5EF4-FFF2-40B4-BE49-F238E27FC236}">
                <a16:creationId xmlns:a16="http://schemas.microsoft.com/office/drawing/2014/main" id="{85DA4F43-CB0A-334B-9C23-313F0BFA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49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8FBAED1-C2CD-E6B2-D9B7-496E44DD9A8A}"/>
              </a:ext>
            </a:extLst>
          </p:cNvPr>
          <p:cNvGrpSpPr/>
          <p:nvPr/>
        </p:nvGrpSpPr>
        <p:grpSpPr>
          <a:xfrm>
            <a:off x="0" y="469900"/>
            <a:ext cx="12192000" cy="2959100"/>
            <a:chOff x="0" y="469900"/>
            <a:chExt cx="12192000" cy="2959100"/>
          </a:xfrm>
        </p:grpSpPr>
        <p:pic>
          <p:nvPicPr>
            <p:cNvPr id="3" name="Picture 2" descr="A mountain covered in clouds&#10;&#10;Description automatically generated with medium confidence">
              <a:extLst>
                <a:ext uri="{FF2B5EF4-FFF2-40B4-BE49-F238E27FC236}">
                  <a16:creationId xmlns:a16="http://schemas.microsoft.com/office/drawing/2014/main" id="{85DA4F43-CB0A-334B-9C23-313F0BFAD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81" b="32813"/>
            <a:stretch/>
          </p:blipFill>
          <p:spPr>
            <a:xfrm>
              <a:off x="0" y="469900"/>
              <a:ext cx="12192000" cy="29591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50BEDF9-B3A7-ACA7-A76F-4191081C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850948"/>
              <a:ext cx="1948642" cy="2489104"/>
            </a:xfrm>
            <a:prstGeom prst="rect">
              <a:avLst/>
            </a:prstGeom>
          </p:spPr>
        </p:pic>
      </p:grpSp>
      <p:pic>
        <p:nvPicPr>
          <p:cNvPr id="2" name="Picture 1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58B29FF3-C52F-448F-CE21-E6A83B412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6" b="37393"/>
          <a:stretch/>
        </p:blipFill>
        <p:spPr>
          <a:xfrm>
            <a:off x="0" y="3746548"/>
            <a:ext cx="12192000" cy="289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01FD5-84E5-2381-286B-F32C449D0633}"/>
              </a:ext>
            </a:extLst>
          </p:cNvPr>
          <p:cNvSpPr/>
          <p:nvPr/>
        </p:nvSpPr>
        <p:spPr>
          <a:xfrm>
            <a:off x="0" y="3746548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EB9D-2934-15D3-786E-E68DA9F0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04" y="4149085"/>
            <a:ext cx="1826263" cy="23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91E8EFA6-FE14-7B86-732E-6ACB80506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54845"/>
            <a:ext cx="1219200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894F6-1C53-568B-A715-D4C5986D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58" y="3753703"/>
            <a:ext cx="1826263" cy="2332784"/>
          </a:xfrm>
          <a:prstGeom prst="rect">
            <a:avLst/>
          </a:prstGeom>
        </p:spPr>
      </p:pic>
      <p:pic>
        <p:nvPicPr>
          <p:cNvPr id="6" name="Picture 5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3E68B4EA-D8D6-E900-54D5-A2A9D6B812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17" b="35032"/>
          <a:stretch/>
        </p:blipFill>
        <p:spPr>
          <a:xfrm>
            <a:off x="1" y="444500"/>
            <a:ext cx="12191999" cy="281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D4282-C4FD-D011-1828-7132238D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8" y="771513"/>
            <a:ext cx="1948642" cy="24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0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28D5C-547E-1C92-9ABC-039AEF1DBFCE}"/>
              </a:ext>
            </a:extLst>
          </p:cNvPr>
          <p:cNvGrpSpPr/>
          <p:nvPr/>
        </p:nvGrpSpPr>
        <p:grpSpPr>
          <a:xfrm>
            <a:off x="0" y="235597"/>
            <a:ext cx="12192000" cy="2895600"/>
            <a:chOff x="0" y="235597"/>
            <a:chExt cx="12192000" cy="2895600"/>
          </a:xfrm>
        </p:grpSpPr>
        <p:pic>
          <p:nvPicPr>
            <p:cNvPr id="2" name="Picture 1" descr="A picture containing nature, water, night sky, outdoor&#10;&#10;Description automatically generated">
              <a:extLst>
                <a:ext uri="{FF2B5EF4-FFF2-40B4-BE49-F238E27FC236}">
                  <a16:creationId xmlns:a16="http://schemas.microsoft.com/office/drawing/2014/main" id="{58B29FF3-C52F-448F-CE21-E6A83B412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08" b="35381"/>
            <a:stretch/>
          </p:blipFill>
          <p:spPr>
            <a:xfrm>
              <a:off x="0" y="235597"/>
              <a:ext cx="12192000" cy="2895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A01FD5-84E5-2381-286B-F32C449D0633}"/>
                </a:ext>
              </a:extLst>
            </p:cNvPr>
            <p:cNvSpPr/>
            <p:nvPr/>
          </p:nvSpPr>
          <p:spPr>
            <a:xfrm>
              <a:off x="0" y="235597"/>
              <a:ext cx="12192000" cy="2895600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02AE781-29DF-6C75-2BDB-1BA2C6D29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5C2867-A52F-02B4-2D88-C72520089ADD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Implantando e conhecendo a infraestrutura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1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5C86E59-2FF9-8C0F-EE94-219EAA24F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04922"/>
            <a:ext cx="12192000" cy="28637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DC33FF-8E15-6881-3BA1-23AE5DAFF0E2}"/>
              </a:ext>
            </a:extLst>
          </p:cNvPr>
          <p:cNvGrpSpPr/>
          <p:nvPr/>
        </p:nvGrpSpPr>
        <p:grpSpPr>
          <a:xfrm>
            <a:off x="4045789" y="3788952"/>
            <a:ext cx="4192437" cy="2465005"/>
            <a:chOff x="4045789" y="514637"/>
            <a:chExt cx="4192437" cy="24650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719A18-2B53-EE16-8FEA-BE57733C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6BF4F2-A08A-4FAF-0AFC-D2657B74E0EE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Funcionalidades Spark prontas para uso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22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mountain, nature, clouds&#10;&#10;Description automatically generated">
            <a:extLst>
              <a:ext uri="{FF2B5EF4-FFF2-40B4-BE49-F238E27FC236}">
                <a16:creationId xmlns:a16="http://schemas.microsoft.com/office/drawing/2014/main" id="{48A14766-A3C0-3ADC-51F6-27300CFAD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8" b="24958"/>
          <a:stretch/>
        </p:blipFill>
        <p:spPr>
          <a:xfrm>
            <a:off x="0" y="230607"/>
            <a:ext cx="12208719" cy="2882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E54D33-DC0D-1A83-D8E6-51AC98D5F211}"/>
              </a:ext>
            </a:extLst>
          </p:cNvPr>
          <p:cNvGrpSpPr/>
          <p:nvPr/>
        </p:nvGrpSpPr>
        <p:grpSpPr>
          <a:xfrm>
            <a:off x="4045789" y="514637"/>
            <a:ext cx="4192437" cy="2465005"/>
            <a:chOff x="4045789" y="514637"/>
            <a:chExt cx="4192437" cy="2465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1B72E0-C669-CE4E-C664-3C5D880D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333598-88AA-762A-1EA3-BFBBBE8E1B4B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Exemplos práticos de utilização da solução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8" name="Picture 7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CF5134C-BEC4-1E62-45A5-9DA37B022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48370" r="-137" b="16160"/>
          <a:stretch/>
        </p:blipFill>
        <p:spPr>
          <a:xfrm>
            <a:off x="1" y="3664837"/>
            <a:ext cx="12208718" cy="28825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514C1D-B6BB-A5B7-8EB0-DCDF3D082E19}"/>
              </a:ext>
            </a:extLst>
          </p:cNvPr>
          <p:cNvGrpSpPr/>
          <p:nvPr/>
        </p:nvGrpSpPr>
        <p:grpSpPr>
          <a:xfrm>
            <a:off x="4045790" y="3948867"/>
            <a:ext cx="4192437" cy="2465005"/>
            <a:chOff x="4045789" y="514637"/>
            <a:chExt cx="4192437" cy="24650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C924C-28F5-6A12-4D1B-2129FF78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B27A45-AFF4-5282-C660-0A31BC7C55C3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Testes unitários em jobs Glue na AWS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49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night sky, night, outdoor object&#10;&#10;Description automatically generated">
            <a:extLst>
              <a:ext uri="{FF2B5EF4-FFF2-40B4-BE49-F238E27FC236}">
                <a16:creationId xmlns:a16="http://schemas.microsoft.com/office/drawing/2014/main" id="{2230246C-631B-8A4F-77AE-A2E5A2E34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9" b="25551"/>
          <a:stretch/>
        </p:blipFill>
        <p:spPr>
          <a:xfrm>
            <a:off x="0" y="407093"/>
            <a:ext cx="12192000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C3925-8899-2F84-1558-5AB2B4553FB7}"/>
              </a:ext>
            </a:extLst>
          </p:cNvPr>
          <p:cNvSpPr/>
          <p:nvPr/>
        </p:nvSpPr>
        <p:spPr>
          <a:xfrm>
            <a:off x="0" y="407093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CCD05-152E-D40D-3365-7F117C3A1848}"/>
              </a:ext>
            </a:extLst>
          </p:cNvPr>
          <p:cNvGrpSpPr/>
          <p:nvPr/>
        </p:nvGrpSpPr>
        <p:grpSpPr>
          <a:xfrm>
            <a:off x="4045789" y="686133"/>
            <a:ext cx="4192437" cy="2465005"/>
            <a:chOff x="4045789" y="514637"/>
            <a:chExt cx="4192437" cy="24650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DAEB98-C547-DAD0-9984-AE0F41CB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8212E6-054A-809E-38B5-6723C4C2BF25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&lt;a definir&gt;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99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70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2023-02-04T00:54:36Z</dcterms:modified>
</cp:coreProperties>
</file>